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95" r:id="rId3"/>
    <p:sldId id="297" r:id="rId4"/>
    <p:sldId id="312" r:id="rId5"/>
    <p:sldId id="313" r:id="rId6"/>
    <p:sldId id="314" r:id="rId7"/>
    <p:sldId id="315" r:id="rId8"/>
    <p:sldId id="319" r:id="rId9"/>
    <p:sldId id="317" r:id="rId10"/>
    <p:sldId id="316" r:id="rId11"/>
    <p:sldId id="296" r:id="rId12"/>
    <p:sldId id="298" r:id="rId13"/>
    <p:sldId id="300" r:id="rId14"/>
    <p:sldId id="299" r:id="rId15"/>
    <p:sldId id="302" r:id="rId16"/>
    <p:sldId id="303" r:id="rId17"/>
    <p:sldId id="306" r:id="rId18"/>
    <p:sldId id="305" r:id="rId19"/>
    <p:sldId id="307" r:id="rId20"/>
    <p:sldId id="308" r:id="rId21"/>
    <p:sldId id="309" r:id="rId22"/>
    <p:sldId id="320" r:id="rId23"/>
    <p:sldId id="321" r:id="rId24"/>
    <p:sldId id="322" r:id="rId25"/>
    <p:sldId id="323" r:id="rId26"/>
    <p:sldId id="311" r:id="rId27"/>
    <p:sldId id="324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2326"/>
    <a:srgbClr val="4167AE"/>
    <a:srgbClr val="FA8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57"/>
    <p:restoredTop sz="96053"/>
  </p:normalViewPr>
  <p:slideViewPr>
    <p:cSldViewPr snapToGrid="0">
      <p:cViewPr varScale="1">
        <p:scale>
          <a:sx n="114" d="100"/>
          <a:sy n="114" d="100"/>
        </p:scale>
        <p:origin x="200" y="2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98E05-5E7D-8945-B3BF-1A7448BAF628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EC70A-3B50-0646-8BB3-19CE449C2D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37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B02B1A-18AB-5B7D-D123-6894C5AE25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844A91A-7663-2A21-D477-E9610A0C28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7B48FC-DDB7-D0E5-7BDB-F0406C9AF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22159-F8B5-F44A-B692-C862132F2428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B68D99-6ED5-0E11-7273-45015073D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E9C715-B697-C369-A19A-F9AC37D52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A4F77-26BE-C844-A3E1-9B02E46EB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314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0C0C15-2E77-ED18-2953-F7505E9EC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0A9BB6-C274-E1AF-08EA-8C403B229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A65D65-F1D8-6BD1-9B12-C78169D29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22159-F8B5-F44A-B692-C862132F2428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0250881-C57C-0A25-1C9B-205E2A172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14B30FA-7BC5-B2AE-D935-9788B75EC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A4F77-26BE-C844-A3E1-9B02E46EB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267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B62A25-D7B3-4191-C062-3598D2444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84F905-C168-662D-44C4-B0256B553C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9BB023-FCDB-1239-689F-B9087F808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22159-F8B5-F44A-B692-C862132F2428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F9A19D-E54A-51DE-BDAA-D1887E331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6F93B1-44E6-6D3C-CC18-0E696FB3D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A4F77-26BE-C844-A3E1-9B02E46EB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583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D5AE79-D1DC-1CC3-DC4E-5BB3E0036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1F3914-900B-D1FF-B8FC-F1F99E96BC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DD7851C-5DDE-EEB3-94AE-EEA5E48B0B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D96D5FD-5630-2F1F-1272-D3B3AE845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22159-F8B5-F44A-B692-C862132F2428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DC1C076-7F7C-A01A-655C-F965AD247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87E6AA-107E-33FA-2E5B-A17A915C0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A4F77-26BE-C844-A3E1-9B02E46EB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033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4D5504-54F0-3EE1-5877-55A938E02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DE2C85-C5C0-A657-1DBF-5B6FE0329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29A9CCC-00BE-BCAF-418A-BDF7EB1512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8E59164-7CAF-A94B-C4C5-8DBAF4DF5B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80ED2AA-04FE-3698-A26B-4AD3811FE8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61C9B8C-7B94-4F0D-EB51-574560B1B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22159-F8B5-F44A-B692-C862132F2428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8540AF4-5126-0219-A7C6-DC755515D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0F368AD-FD97-4A20-3342-6FBFBD055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A4F77-26BE-C844-A3E1-9B02E46EB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045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E539E4-668A-E790-249A-597105DFE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7451137-9211-8CD9-FDF4-3E6E7D34A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22159-F8B5-F44A-B692-C862132F2428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C4AB745-35AD-AEF6-2E3F-073315839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98AB0B6-C94C-D5D0-E85E-1CB90A11C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A4F77-26BE-C844-A3E1-9B02E46EB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021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09B6EE5-E56D-FC40-9A15-0793984CC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22159-F8B5-F44A-B692-C862132F2428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CA4405E-A27A-6689-9D5C-328415BF8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594450C-10D6-764D-ABB1-3D1CF01D5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A4F77-26BE-C844-A3E1-9B02E46EB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413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D15EFF-B442-5FC4-DEB1-0B7D8FE94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BDACC6-6B93-C50E-5D1F-225DC6C5C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F414816-F2D8-0562-0E61-9E3B241707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2D07FB8-3AFD-7B4F-6380-21EADB2A6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22159-F8B5-F44A-B692-C862132F2428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20D4BA-3AE2-C49D-EA02-8A68212C0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92682FA-2368-3AC1-E396-4A41FF622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A4F77-26BE-C844-A3E1-9B02E46EB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392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BC7239-EB55-2233-6243-DB14E62CA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CEF4DE1-F975-CE84-DAC7-BE7A3A069D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2E27FAC-FED9-9E88-7566-F13B4215CE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8ECDB3-2F5A-8A05-070B-CE1E3EB24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22159-F8B5-F44A-B692-C862132F2428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440F00-AA5E-9DE8-1F92-F32070AEA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3691074-FAC3-725E-15ED-5E13554EC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A4F77-26BE-C844-A3E1-9B02E46EB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852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8E1256-DD95-1C8F-8D82-EE846C9FA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CDE7996-87DF-FA42-BE9B-11FEDC61F2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EAFAC0-CF3F-DD8F-B83A-867B63A91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22159-F8B5-F44A-B692-C862132F2428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FFC0F3-B752-D9C8-C7A7-CFE68E4F9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763DD5-DBF8-A2E5-48A1-16837427D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A4F77-26BE-C844-A3E1-9B02E46EB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474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16D2605-BDBA-B0CD-24B1-AE246C767C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D1CE585-1895-24D6-3F89-42C4F4A9D4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F376BE-FA38-3316-2EA5-89C32707D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22159-F8B5-F44A-B692-C862132F2428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0513EA-B7DF-34F2-82A2-EE1D892C8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7E6060-742A-5387-C252-5949896CE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A4F77-26BE-C844-A3E1-9B02E46EB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155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3F4E7B-D7CE-236F-279C-6C7600487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B382E0-4852-04BF-DEAA-CA7EE2137B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0335BF-D661-056C-1969-AAB6E662B1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422159-F8B5-F44A-B692-C862132F2428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DF0339-27D2-8F2E-DC92-0361CA13F6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FEBB52-AEB0-C13F-6D98-F998EF400D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A4F77-26BE-C844-A3E1-9B02E46EB7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0570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07E88D-1E41-6AE1-3F3F-F480C3087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01A9C3E-5FB6-F6BD-30B9-14AD77543E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3211" y="927100"/>
            <a:ext cx="2590800" cy="5003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476618D-B36A-AAC5-DBAC-2644A3974C6F}"/>
              </a:ext>
            </a:extLst>
          </p:cNvPr>
          <p:cNvSpPr txBox="1"/>
          <p:nvPr/>
        </p:nvSpPr>
        <p:spPr>
          <a:xfrm>
            <a:off x="757989" y="2274838"/>
            <a:ext cx="486383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dirty="0">
                <a:solidFill>
                  <a:schemeClr val="bg1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СМЕНЫ </a:t>
            </a:r>
          </a:p>
          <a:p>
            <a:r>
              <a:rPr lang="ru-RU" sz="7200" dirty="0">
                <a:solidFill>
                  <a:schemeClr val="bg1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ПЕРВЫХ</a:t>
            </a:r>
          </a:p>
        </p:txBody>
      </p:sp>
    </p:spTree>
    <p:extLst>
      <p:ext uri="{BB962C8B-B14F-4D97-AF65-F5344CB8AC3E}">
        <p14:creationId xmlns:p14="http://schemas.microsoft.com/office/powerpoint/2010/main" val="1038210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222B04-0934-F9BE-2CB1-D82B4CF8E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43966"/>
            <a:ext cx="12189600" cy="6190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20808F-C0DC-BCE1-B6FB-EF8C28AE5D30}"/>
              </a:ext>
            </a:extLst>
          </p:cNvPr>
          <p:cNvSpPr txBox="1"/>
          <p:nvPr/>
        </p:nvSpPr>
        <p:spPr>
          <a:xfrm>
            <a:off x="368438" y="174550"/>
            <a:ext cx="4248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СМЕНЫ ПЕРВЫХ</a:t>
            </a:r>
            <a:endParaRPr lang="ru-RU" sz="28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CA1CE3-391A-FCD2-8A63-8E24FA8261C0}"/>
              </a:ext>
            </a:extLst>
          </p:cNvPr>
          <p:cNvSpPr txBox="1"/>
          <p:nvPr/>
        </p:nvSpPr>
        <p:spPr>
          <a:xfrm>
            <a:off x="2239076" y="1117991"/>
            <a:ext cx="868117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Pervye Book" panose="020B0403040502020204" pitchFamily="34" charset="0"/>
                <a:ea typeface="Pervye Book" panose="020B0403040502020204" pitchFamily="34" charset="0"/>
              </a:rPr>
              <a:t>Под Сменой понимается – форма образовательной, оздоровительной, воспитательной и творческой деятельности с несовершеннолетними образовательных организаций Новосибирской области с круглосуточным пребыванием обучающихся в детском оздоровительном лагере.</a:t>
            </a:r>
          </a:p>
          <a:p>
            <a:br>
              <a:rPr lang="ru-RU" sz="2400" dirty="0">
                <a:latin typeface="Pervye Book" panose="020B0403040502020204" pitchFamily="34" charset="0"/>
                <a:ea typeface="Pervye Book" panose="020B0403040502020204" pitchFamily="34" charset="0"/>
              </a:rPr>
            </a:br>
            <a:r>
              <a:rPr lang="ru-RU" sz="2400" b="1" dirty="0">
                <a:latin typeface="Pervye Book" panose="020B0403040502020204" pitchFamily="34" charset="0"/>
                <a:ea typeface="Pervye Book" panose="020B0403040502020204" pitchFamily="34" charset="0"/>
              </a:rPr>
              <a:t>Профильные смены «Движения Первых» </a:t>
            </a:r>
            <a:r>
              <a:rPr lang="ru-RU" sz="2400" dirty="0">
                <a:latin typeface="Pervye Book" panose="020B0403040502020204" pitchFamily="34" charset="0"/>
                <a:ea typeface="Pervye Book" panose="020B0403040502020204" pitchFamily="34" charset="0"/>
              </a:rPr>
              <a:t>— это лагерные смены продолжительностью от 7 до 21 дня, профильным приоритетом которых являются миссия, ценности и направления деятельности Движения Первых.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9F46D2D-E22A-0A66-D206-3EBB0F8103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784" y="1015513"/>
            <a:ext cx="919804" cy="919804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E1CD667D-5AF8-EF06-0D0E-88AF365062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9" t="27578" r="23968" b="8878"/>
          <a:stretch/>
        </p:blipFill>
        <p:spPr bwMode="auto">
          <a:xfrm>
            <a:off x="368438" y="2440235"/>
            <a:ext cx="1510496" cy="151049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8AD1F77E-FA0E-72F3-1DCC-A911F29E03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0" t="227" r="23544" b="14748"/>
          <a:stretch/>
        </p:blipFill>
        <p:spPr bwMode="auto">
          <a:xfrm>
            <a:off x="368438" y="4417765"/>
            <a:ext cx="1510496" cy="151049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380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CEF83-D367-F655-3373-846E7B9EA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1B098E-F37A-EBF2-DA11-E37D94A57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43966"/>
            <a:ext cx="12189600" cy="6190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AAE563-51C5-C604-2358-D8260B4307AD}"/>
              </a:ext>
            </a:extLst>
          </p:cNvPr>
          <p:cNvSpPr txBox="1"/>
          <p:nvPr/>
        </p:nvSpPr>
        <p:spPr>
          <a:xfrm>
            <a:off x="368438" y="174550"/>
            <a:ext cx="4248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СМЕНЫ ПЕРВЫХ</a:t>
            </a:r>
            <a:endParaRPr lang="ru-RU" sz="28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pic>
        <p:nvPicPr>
          <p:cNvPr id="3" name="Рисунок 2" descr="Изображение выглядит как шаблон, прямоугольный, пиксель, кроссворд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7147235-67E4-3810-E74E-BA4AB5624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6463" y="1138245"/>
            <a:ext cx="4402096" cy="44020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0B8D4B-19C2-528A-DECF-84EB7B3DAA0F}"/>
              </a:ext>
            </a:extLst>
          </p:cNvPr>
          <p:cNvSpPr txBox="1"/>
          <p:nvPr/>
        </p:nvSpPr>
        <p:spPr>
          <a:xfrm>
            <a:off x="1080397" y="2800684"/>
            <a:ext cx="449514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МЕТОДИЧЕСКИЕ </a:t>
            </a:r>
          </a:p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РЕКОМЕНДАЦИИ </a:t>
            </a:r>
            <a:endParaRPr lang="ru-RU" sz="28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322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EC828-5EE0-D67C-8F66-51FF7A1FE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8D1F6B-065E-C9F7-E46B-D3CECD4A36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43966"/>
            <a:ext cx="12189600" cy="6190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53AE60-7308-421B-34EA-870E40192F1B}"/>
              </a:ext>
            </a:extLst>
          </p:cNvPr>
          <p:cNvSpPr txBox="1"/>
          <p:nvPr/>
        </p:nvSpPr>
        <p:spPr>
          <a:xfrm>
            <a:off x="368438" y="174550"/>
            <a:ext cx="4248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СМЕНЫ ПЕРВЫХ</a:t>
            </a:r>
            <a:endParaRPr lang="ru-RU" sz="28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pic>
        <p:nvPicPr>
          <p:cNvPr id="4" name="Рисунок 3" descr="Изображение выглядит как текст, снимок экрана, программное обеспечение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DC96F5D-A99A-9068-9963-DEBA61996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577" y="759325"/>
            <a:ext cx="7372350" cy="5170652"/>
          </a:xfrm>
          <a:prstGeom prst="rect">
            <a:avLst/>
          </a:prstGeom>
        </p:spPr>
      </p:pic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02D54A68-7691-0C0E-FBD6-FAA8FDEF7814}"/>
              </a:ext>
            </a:extLst>
          </p:cNvPr>
          <p:cNvCxnSpPr>
            <a:cxnSpLocks/>
          </p:cNvCxnSpPr>
          <p:nvPr/>
        </p:nvCxnSpPr>
        <p:spPr>
          <a:xfrm>
            <a:off x="1949996" y="3044445"/>
            <a:ext cx="754154" cy="914401"/>
          </a:xfrm>
          <a:prstGeom prst="straightConnector1">
            <a:avLst/>
          </a:prstGeom>
          <a:ln w="76200">
            <a:solidFill>
              <a:srgbClr val="D9232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8828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8D72F-BFB0-1F35-5704-F723C1876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1662E33-59B7-978B-4BCD-6EDCC5F87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43966"/>
            <a:ext cx="12189600" cy="6190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ACA578-90F4-A69D-1FEB-84D5504F6F5F}"/>
              </a:ext>
            </a:extLst>
          </p:cNvPr>
          <p:cNvSpPr txBox="1"/>
          <p:nvPr/>
        </p:nvSpPr>
        <p:spPr>
          <a:xfrm>
            <a:off x="368438" y="174550"/>
            <a:ext cx="4248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СМЕНЫ ПЕРВЫХ</a:t>
            </a:r>
            <a:endParaRPr lang="ru-RU" sz="28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pic>
        <p:nvPicPr>
          <p:cNvPr id="3" name="Рисунок 2" descr="Изображение выглядит как текст, программное обеспечение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CBE75EF-0451-AD60-EBF5-E4A22C74D1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39"/>
          <a:stretch>
            <a:fillRect/>
          </a:stretch>
        </p:blipFill>
        <p:spPr>
          <a:xfrm>
            <a:off x="902771" y="1201507"/>
            <a:ext cx="10386458" cy="4454985"/>
          </a:xfrm>
          <a:prstGeom prst="rect">
            <a:avLst/>
          </a:prstGeom>
        </p:spPr>
      </p:pic>
      <p:sp>
        <p:nvSpPr>
          <p:cNvPr id="7" name="Овал 6">
            <a:extLst>
              <a:ext uri="{FF2B5EF4-FFF2-40B4-BE49-F238E27FC236}">
                <a16:creationId xmlns:a16="http://schemas.microsoft.com/office/drawing/2014/main" id="{F171295D-9F3F-D15E-0E08-4C5A01134212}"/>
              </a:ext>
            </a:extLst>
          </p:cNvPr>
          <p:cNvSpPr/>
          <p:nvPr/>
        </p:nvSpPr>
        <p:spPr>
          <a:xfrm>
            <a:off x="1360714" y="4089119"/>
            <a:ext cx="478972" cy="442182"/>
          </a:xfrm>
          <a:prstGeom prst="ellipse">
            <a:avLst/>
          </a:prstGeom>
          <a:noFill/>
          <a:ln w="38100">
            <a:solidFill>
              <a:srgbClr val="D923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13D6A472-E8E8-E821-307C-168EE2E7C534}"/>
              </a:ext>
            </a:extLst>
          </p:cNvPr>
          <p:cNvSpPr/>
          <p:nvPr/>
        </p:nvSpPr>
        <p:spPr>
          <a:xfrm>
            <a:off x="1360714" y="3574291"/>
            <a:ext cx="478972" cy="442182"/>
          </a:xfrm>
          <a:prstGeom prst="ellipse">
            <a:avLst/>
          </a:prstGeom>
          <a:noFill/>
          <a:ln w="38100">
            <a:solidFill>
              <a:srgbClr val="D923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E6F85D80-F25F-53D8-9B4D-67E83DCF195E}"/>
              </a:ext>
            </a:extLst>
          </p:cNvPr>
          <p:cNvSpPr/>
          <p:nvPr/>
        </p:nvSpPr>
        <p:spPr>
          <a:xfrm>
            <a:off x="1360714" y="3059463"/>
            <a:ext cx="478972" cy="442182"/>
          </a:xfrm>
          <a:prstGeom prst="ellipse">
            <a:avLst/>
          </a:prstGeom>
          <a:noFill/>
          <a:ln w="38100">
            <a:solidFill>
              <a:srgbClr val="D923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016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2E772-D1C7-FFF8-FE1E-E59AEF591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4468735-7707-EA13-6F72-167C8F921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43966"/>
            <a:ext cx="12189600" cy="6190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965074-F9F6-6380-C1E3-DF9D76E3D79F}"/>
              </a:ext>
            </a:extLst>
          </p:cNvPr>
          <p:cNvSpPr txBox="1"/>
          <p:nvPr/>
        </p:nvSpPr>
        <p:spPr>
          <a:xfrm>
            <a:off x="368438" y="174550"/>
            <a:ext cx="4248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СМЕНЫ ПЕРВЫХ</a:t>
            </a:r>
            <a:endParaRPr lang="ru-RU" sz="28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pic>
        <p:nvPicPr>
          <p:cNvPr id="3" name="Рисунок 2" descr="Изображение выглядит как текст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FC6ACB3-F32B-66F6-FC8C-7E9591059B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2872" y="1482348"/>
            <a:ext cx="2913999" cy="4258921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3B1A079-2B91-90CE-820A-0468BA9021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437" y="1482349"/>
            <a:ext cx="7124711" cy="1637356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екст, снимок экрана, Шрифт, числ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1A57966-16B2-C0B0-4D76-5E4B77E2E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438" y="3886200"/>
            <a:ext cx="3681003" cy="185507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D83A5A7-DE1F-3B12-76A7-6E21656EEBEB}"/>
              </a:ext>
            </a:extLst>
          </p:cNvPr>
          <p:cNvSpPr txBox="1"/>
          <p:nvPr/>
        </p:nvSpPr>
        <p:spPr>
          <a:xfrm>
            <a:off x="368437" y="3450186"/>
            <a:ext cx="4091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ПРОГРАММЫ ДЛЯ ЛИДЕРОВ</a:t>
            </a:r>
            <a:endParaRPr lang="ru-RU" sz="16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AA0ED87-8010-3B3F-898C-B5675914748D}"/>
              </a:ext>
            </a:extLst>
          </p:cNvPr>
          <p:cNvSpPr txBox="1"/>
          <p:nvPr/>
        </p:nvSpPr>
        <p:spPr>
          <a:xfrm>
            <a:off x="368436" y="1077355"/>
            <a:ext cx="6300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ПРОГРАММЫ ДЛЯ ПРИШКОЛЬНЫХ ЛАГЕРЕЙ</a:t>
            </a:r>
            <a:endParaRPr lang="ru-RU" sz="16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0DD5DF-01E5-5459-0452-1ABF2362A880}"/>
              </a:ext>
            </a:extLst>
          </p:cNvPr>
          <p:cNvSpPr txBox="1"/>
          <p:nvPr/>
        </p:nvSpPr>
        <p:spPr>
          <a:xfrm>
            <a:off x="5603083" y="5094938"/>
            <a:ext cx="25394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ПРОГРАММЫ ПО </a:t>
            </a:r>
          </a:p>
          <a:p>
            <a:r>
              <a:rPr lang="ru-RU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НАПРАВЛЕНИЯМ</a:t>
            </a:r>
            <a:endParaRPr lang="ru-RU" sz="16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789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8ED1C-76ED-DC5F-89BB-89A245E36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FD9441-AD58-233C-3E75-71804DB82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43966"/>
            <a:ext cx="12189600" cy="6190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BF4039-EDF4-A189-3EDF-04DE33C3531E}"/>
              </a:ext>
            </a:extLst>
          </p:cNvPr>
          <p:cNvSpPr txBox="1"/>
          <p:nvPr/>
        </p:nvSpPr>
        <p:spPr>
          <a:xfrm>
            <a:off x="368438" y="174550"/>
            <a:ext cx="4248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СМЕНЫ ПЕРВЫХ</a:t>
            </a:r>
            <a:endParaRPr lang="ru-RU" sz="28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pic>
        <p:nvPicPr>
          <p:cNvPr id="3" name="Рисунок 2" descr="Изображение выглядит как текст, диаграмма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743A97E-9EA0-0BE4-58C8-7154AEEFE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549" y="1437082"/>
            <a:ext cx="4351844" cy="4351844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снимок экрана, Шрифт, числ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CE22415-A19C-C6C1-5D82-FABEB051C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799" y="1020338"/>
            <a:ext cx="5654618" cy="46343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E28FC1C-1E4F-0EE3-68E1-C05E80E30DDA}"/>
              </a:ext>
            </a:extLst>
          </p:cNvPr>
          <p:cNvSpPr txBox="1"/>
          <p:nvPr/>
        </p:nvSpPr>
        <p:spPr>
          <a:xfrm>
            <a:off x="368438" y="643488"/>
            <a:ext cx="5630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Pervye Extended Bold" panose="020B0705040502020204" pitchFamily="34" charset="0"/>
                <a:ea typeface="Pervye Extended Bold" panose="020B0705040502020204" pitchFamily="34" charset="0"/>
              </a:rPr>
              <a:t>ПРОГРАММЫ ДЛЯ ПРИШКОЛЬНЫХ ЛАГЕРЕЙ</a:t>
            </a:r>
            <a:endParaRPr lang="ru-RU" sz="1400" dirty="0"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2047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C72BC-01CF-6469-BF9B-A8F03CE2C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52E5FC-249E-B486-C555-4C5D30BF8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43966"/>
            <a:ext cx="12189600" cy="6190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232F0C-7E1B-D8DC-3C12-6D7DD096519A}"/>
              </a:ext>
            </a:extLst>
          </p:cNvPr>
          <p:cNvSpPr txBox="1"/>
          <p:nvPr/>
        </p:nvSpPr>
        <p:spPr>
          <a:xfrm>
            <a:off x="368438" y="174550"/>
            <a:ext cx="4248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СМЕНЫ ПЕРВЫХ</a:t>
            </a:r>
            <a:endParaRPr lang="ru-RU" sz="28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pic>
        <p:nvPicPr>
          <p:cNvPr id="4" name="Рисунок 3" descr="Изображение выглядит как текст, снимок экрана, программное обеспечение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88CFF15-A70F-0D51-530E-97EAFCD83F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577" y="759325"/>
            <a:ext cx="7372350" cy="5170652"/>
          </a:xfrm>
          <a:prstGeom prst="rect">
            <a:avLst/>
          </a:prstGeom>
        </p:spPr>
      </p:pic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949415BE-F058-682C-FF27-6C56066DD1D5}"/>
              </a:ext>
            </a:extLst>
          </p:cNvPr>
          <p:cNvCxnSpPr>
            <a:cxnSpLocks/>
          </p:cNvCxnSpPr>
          <p:nvPr/>
        </p:nvCxnSpPr>
        <p:spPr>
          <a:xfrm>
            <a:off x="1949996" y="3472543"/>
            <a:ext cx="754154" cy="914401"/>
          </a:xfrm>
          <a:prstGeom prst="straightConnector1">
            <a:avLst/>
          </a:prstGeom>
          <a:ln w="76200">
            <a:solidFill>
              <a:srgbClr val="D9232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03987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BE8D3-AFD8-9A09-6BF8-DD91B3C6C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C1A1CF-5B80-F1E7-6B41-6CAEC5A14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43966"/>
            <a:ext cx="12189600" cy="6190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78E5AD-580E-AFE1-3C81-A7F537D55CD0}"/>
              </a:ext>
            </a:extLst>
          </p:cNvPr>
          <p:cNvSpPr txBox="1"/>
          <p:nvPr/>
        </p:nvSpPr>
        <p:spPr>
          <a:xfrm>
            <a:off x="368438" y="174550"/>
            <a:ext cx="4248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СМЕНЫ ПЕРВЫХ</a:t>
            </a:r>
            <a:endParaRPr lang="ru-RU" sz="28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pic>
        <p:nvPicPr>
          <p:cNvPr id="3" name="Рисунок 2" descr="Изображение выглядит как текст, снимок экрана, программное обеспечение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F689157-A9E9-3935-0013-17BC300489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502"/>
          <a:stretch>
            <a:fillRect/>
          </a:stretch>
        </p:blipFill>
        <p:spPr>
          <a:xfrm>
            <a:off x="3049814" y="960128"/>
            <a:ext cx="6092371" cy="493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293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5717B-11A5-4337-0B92-0A702AC6C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4C2217-755C-77C0-7533-32B064079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43966"/>
            <a:ext cx="12189600" cy="6190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9C8C11-0EAD-C92B-E44A-DAA1CDD307F6}"/>
              </a:ext>
            </a:extLst>
          </p:cNvPr>
          <p:cNvSpPr txBox="1"/>
          <p:nvPr/>
        </p:nvSpPr>
        <p:spPr>
          <a:xfrm>
            <a:off x="368438" y="174550"/>
            <a:ext cx="4248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СМЕНЫ ПЕРВЫХ</a:t>
            </a:r>
            <a:endParaRPr lang="ru-RU" sz="28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pic>
        <p:nvPicPr>
          <p:cNvPr id="3" name="Рисунок 2" descr="Изображение выглядит как текст, снимок экрана, Шрифт, Параллельн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4CB5044-7CCD-0A45-161A-BCA3CC376DE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607"/>
          <a:stretch>
            <a:fillRect/>
          </a:stretch>
        </p:blipFill>
        <p:spPr>
          <a:xfrm>
            <a:off x="1638000" y="1251515"/>
            <a:ext cx="8913598" cy="47229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FF0FB1-085B-4CB4-1B04-7B2AA949D563}"/>
              </a:ext>
            </a:extLst>
          </p:cNvPr>
          <p:cNvSpPr txBox="1"/>
          <p:nvPr/>
        </p:nvSpPr>
        <p:spPr>
          <a:xfrm>
            <a:off x="368438" y="643488"/>
            <a:ext cx="32480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Pervye Extended Bold" panose="020B0705040502020204" pitchFamily="34" charset="0"/>
                <a:ea typeface="Pervye Extended Bold" panose="020B0705040502020204" pitchFamily="34" charset="0"/>
              </a:rPr>
              <a:t>СТРУКТУРА ДНЯ ПЕРВЫХ</a:t>
            </a:r>
            <a:endParaRPr lang="ru-RU" sz="1400" dirty="0"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6520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07761-9504-5CDF-FC3D-34B6ED925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55190B2-81FA-73C1-6D50-4F28F853D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43966"/>
            <a:ext cx="12189600" cy="6190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75BFA2-2C90-F19B-0778-8ED73C0B677E}"/>
              </a:ext>
            </a:extLst>
          </p:cNvPr>
          <p:cNvSpPr txBox="1"/>
          <p:nvPr/>
        </p:nvSpPr>
        <p:spPr>
          <a:xfrm>
            <a:off x="368438" y="174550"/>
            <a:ext cx="4248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СМЕНЫ ПЕРВЫХ</a:t>
            </a:r>
            <a:endParaRPr lang="ru-RU" sz="28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pic>
        <p:nvPicPr>
          <p:cNvPr id="4" name="Рисунок 3" descr="Изображение выглядит как текст, снимок экрана, программное обеспечение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703A954-C465-D3DE-DFCD-76264840A4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577" y="759325"/>
            <a:ext cx="7372350" cy="5170652"/>
          </a:xfrm>
          <a:prstGeom prst="rect">
            <a:avLst/>
          </a:prstGeom>
        </p:spPr>
      </p:pic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8718D038-0C0F-237B-8AF3-E54E13DC3D83}"/>
              </a:ext>
            </a:extLst>
          </p:cNvPr>
          <p:cNvCxnSpPr>
            <a:cxnSpLocks/>
          </p:cNvCxnSpPr>
          <p:nvPr/>
        </p:nvCxnSpPr>
        <p:spPr>
          <a:xfrm>
            <a:off x="1949996" y="4486940"/>
            <a:ext cx="754154" cy="914401"/>
          </a:xfrm>
          <a:prstGeom prst="straightConnector1">
            <a:avLst/>
          </a:prstGeom>
          <a:ln w="76200">
            <a:solidFill>
              <a:srgbClr val="D9232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3546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24197-E6AD-AF8F-F6FC-618DB9AFE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FC72B41-0BBB-95D0-A35E-F188E1413F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43966"/>
            <a:ext cx="12189600" cy="6190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3DEAC8-53F4-3386-A50D-4DE9AC9BE8C2}"/>
              </a:ext>
            </a:extLst>
          </p:cNvPr>
          <p:cNvSpPr txBox="1"/>
          <p:nvPr/>
        </p:nvSpPr>
        <p:spPr>
          <a:xfrm>
            <a:off x="368438" y="174550"/>
            <a:ext cx="4248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СМЕНЫ ПЕРВЫХ</a:t>
            </a:r>
            <a:endParaRPr lang="ru-RU" sz="28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pic>
        <p:nvPicPr>
          <p:cNvPr id="15" name="Рисунок 14" descr="Изображение выглядит как текст, снимок экрана, Веб-сайт, Реклама в Интернет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48F59AE-7342-3CD3-4FAC-0E60F9D12B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7126" y="1117928"/>
            <a:ext cx="8757747" cy="4622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627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6BF01-69EB-3242-DB5C-7D344DD56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FF773CF-6063-56EC-10C7-9A961EF46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43966"/>
            <a:ext cx="12189600" cy="6190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B56047-D745-7370-BDE8-33AECAB35F2E}"/>
              </a:ext>
            </a:extLst>
          </p:cNvPr>
          <p:cNvSpPr txBox="1"/>
          <p:nvPr/>
        </p:nvSpPr>
        <p:spPr>
          <a:xfrm>
            <a:off x="368438" y="174550"/>
            <a:ext cx="4248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СМЕНЫ ПЕРВЫХ</a:t>
            </a:r>
            <a:endParaRPr lang="ru-RU" sz="28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pic>
        <p:nvPicPr>
          <p:cNvPr id="3" name="Рисунок 2" descr="Изображение выглядит как текст, снимок экрана, Шрифт, докумен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E1A0CEF-4869-BDE8-47E4-3F764349A5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025" r="19180"/>
          <a:stretch>
            <a:fillRect/>
          </a:stretch>
        </p:blipFill>
        <p:spPr>
          <a:xfrm>
            <a:off x="6725496" y="287078"/>
            <a:ext cx="3981491" cy="5656521"/>
          </a:xfrm>
          <a:prstGeom prst="rect">
            <a:avLst/>
          </a:prstGeom>
        </p:spPr>
      </p:pic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D099EC95-9E37-8047-918D-3826656F1DE7}"/>
              </a:ext>
            </a:extLst>
          </p:cNvPr>
          <p:cNvCxnSpPr>
            <a:cxnSpLocks/>
          </p:cNvCxnSpPr>
          <p:nvPr/>
        </p:nvCxnSpPr>
        <p:spPr>
          <a:xfrm>
            <a:off x="5075969" y="4582634"/>
            <a:ext cx="1824562" cy="531627"/>
          </a:xfrm>
          <a:prstGeom prst="straightConnector1">
            <a:avLst/>
          </a:prstGeom>
          <a:ln w="76200">
            <a:solidFill>
              <a:srgbClr val="D9232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68565E9-74C0-484A-EA9E-92BE5F913E0A}"/>
              </a:ext>
            </a:extLst>
          </p:cNvPr>
          <p:cNvSpPr txBox="1"/>
          <p:nvPr/>
        </p:nvSpPr>
        <p:spPr>
          <a:xfrm>
            <a:off x="1080397" y="2800684"/>
            <a:ext cx="437331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НА ЭТУ КНОПКУ </a:t>
            </a:r>
          </a:p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МОЖНО НАЖАТЬ</a:t>
            </a:r>
            <a:endParaRPr lang="ru-RU" sz="28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274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636C4-0BDD-24D6-8949-A3F14DADF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75A7107-52C4-F900-AA15-B24BDE0DC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43966"/>
            <a:ext cx="12189600" cy="6190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A781DF-E191-5F47-8347-56B773B3E408}"/>
              </a:ext>
            </a:extLst>
          </p:cNvPr>
          <p:cNvSpPr txBox="1"/>
          <p:nvPr/>
        </p:nvSpPr>
        <p:spPr>
          <a:xfrm>
            <a:off x="368438" y="174550"/>
            <a:ext cx="4248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СМЕНЫ ПЕРВЫХ</a:t>
            </a:r>
            <a:endParaRPr lang="ru-RU" sz="28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pic>
        <p:nvPicPr>
          <p:cNvPr id="3" name="Рисунок 2" descr="Изображение выглядит как текст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8E66A95-F278-D15C-644A-8C798BEC79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500" y="1543050"/>
            <a:ext cx="4953000" cy="3771900"/>
          </a:xfrm>
          <a:prstGeom prst="rect">
            <a:avLst/>
          </a:prstGeom>
        </p:spPr>
      </p:pic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66A6538B-9BF9-7DBE-8858-17228DBF4332}"/>
              </a:ext>
            </a:extLst>
          </p:cNvPr>
          <p:cNvCxnSpPr>
            <a:cxnSpLocks/>
          </p:cNvCxnSpPr>
          <p:nvPr/>
        </p:nvCxnSpPr>
        <p:spPr>
          <a:xfrm>
            <a:off x="2707219" y="3625704"/>
            <a:ext cx="1824562" cy="531627"/>
          </a:xfrm>
          <a:prstGeom prst="straightConnector1">
            <a:avLst/>
          </a:prstGeom>
          <a:ln w="76200">
            <a:solidFill>
              <a:srgbClr val="D9232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19417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3947C-D416-354A-62D5-367BEB25B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C5882B-DDBC-DFF1-B670-CD1598165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43966"/>
            <a:ext cx="12189600" cy="6190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14CB2E-30E1-46E2-20B1-C6005CCF19F6}"/>
              </a:ext>
            </a:extLst>
          </p:cNvPr>
          <p:cNvSpPr txBox="1"/>
          <p:nvPr/>
        </p:nvSpPr>
        <p:spPr>
          <a:xfrm>
            <a:off x="368438" y="174550"/>
            <a:ext cx="4248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СМЕНЫ ПЕРВЫХ</a:t>
            </a:r>
            <a:endParaRPr lang="ru-RU" sz="28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pic>
        <p:nvPicPr>
          <p:cNvPr id="3" name="Рисунок 2" descr="Изображение выглядит как текст, снимок экрана, Шрифт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CF4B8E4-CCE7-20F1-71FD-9C2BEFC955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599" y="1315513"/>
            <a:ext cx="7772400" cy="4226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199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2F0AE-2700-FADF-9B26-03EBB76AC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875A31-D0B5-5B61-EFC2-505757469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43966"/>
            <a:ext cx="12189600" cy="6190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BD7507-547C-B5A7-CA86-7DF183029D98}"/>
              </a:ext>
            </a:extLst>
          </p:cNvPr>
          <p:cNvSpPr txBox="1"/>
          <p:nvPr/>
        </p:nvSpPr>
        <p:spPr>
          <a:xfrm>
            <a:off x="368438" y="174550"/>
            <a:ext cx="4248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СМЕНЫ ПЕРВЫХ</a:t>
            </a:r>
            <a:endParaRPr lang="ru-RU" sz="28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pic>
        <p:nvPicPr>
          <p:cNvPr id="3" name="Рисунок 2" descr="Изображение выглядит как текст, снимок экрана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B3EF656-6EE4-E9AB-57A1-76CB04EF32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724" t="4540" r="17844"/>
          <a:stretch>
            <a:fillRect/>
          </a:stretch>
        </p:blipFill>
        <p:spPr>
          <a:xfrm>
            <a:off x="3497826" y="925631"/>
            <a:ext cx="5196347" cy="500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315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8C3F3-1BBC-7AE7-01A7-88099B409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6AAA44-5E93-1304-5224-F61174A98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43966"/>
            <a:ext cx="12189600" cy="6190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847834-B066-E866-E104-F8C8DD49FDB2}"/>
              </a:ext>
            </a:extLst>
          </p:cNvPr>
          <p:cNvSpPr txBox="1"/>
          <p:nvPr/>
        </p:nvSpPr>
        <p:spPr>
          <a:xfrm>
            <a:off x="368438" y="174550"/>
            <a:ext cx="4248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СМЕНЫ ПЕРВЫХ</a:t>
            </a:r>
            <a:endParaRPr lang="ru-RU" sz="28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pic>
        <p:nvPicPr>
          <p:cNvPr id="3" name="Рисунок 2" descr="Изображение выглядит как текст, снимок экрана, Шрифт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436AE47-EE9B-4B29-1EA3-6D6684C36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727" y="892554"/>
            <a:ext cx="5592143" cy="521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274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3192-ED63-5473-6E23-09BA54173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69C1C9-8E6E-10D5-A619-D8E78F419F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43966"/>
            <a:ext cx="12189600" cy="6190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975A55-30FE-77DC-8444-D678A8661CAD}"/>
              </a:ext>
            </a:extLst>
          </p:cNvPr>
          <p:cNvSpPr txBox="1"/>
          <p:nvPr/>
        </p:nvSpPr>
        <p:spPr>
          <a:xfrm>
            <a:off x="368438" y="174550"/>
            <a:ext cx="4248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СМЕНЫ ПЕРВЫХ</a:t>
            </a:r>
            <a:endParaRPr lang="ru-RU" sz="28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pic>
        <p:nvPicPr>
          <p:cNvPr id="2" name="Рисунок 1" descr="Изображение выглядит как текст, снимок экрана, веб-страница, Веб-сай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A8B8293-58E9-088C-F287-2900E353D2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860" t="11436" r="17433" b="4212"/>
          <a:stretch>
            <a:fillRect/>
          </a:stretch>
        </p:blipFill>
        <p:spPr>
          <a:xfrm>
            <a:off x="3345997" y="1180214"/>
            <a:ext cx="5500006" cy="466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8511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9B9EE-0FB3-3D82-9A8E-18FAA3AEE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0C22D8C-896B-89A1-68CA-BDF66453D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43966"/>
            <a:ext cx="12189600" cy="6190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6954F0-F6CE-EB30-5C83-F538459444A2}"/>
              </a:ext>
            </a:extLst>
          </p:cNvPr>
          <p:cNvSpPr txBox="1"/>
          <p:nvPr/>
        </p:nvSpPr>
        <p:spPr>
          <a:xfrm>
            <a:off x="368438" y="174550"/>
            <a:ext cx="4248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СМЕНЫ ПЕРВЫХ</a:t>
            </a:r>
            <a:endParaRPr lang="ru-RU" sz="28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pic>
        <p:nvPicPr>
          <p:cNvPr id="3" name="Рисунок 2" descr="Изображение выглядит как текст, снимок экрана, веб-страница, Веб-сай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CD4E418-BDDE-37ED-573D-B76A7C874A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905" t="4249" r="17842"/>
          <a:stretch>
            <a:fillRect/>
          </a:stretch>
        </p:blipFill>
        <p:spPr>
          <a:xfrm>
            <a:off x="3558933" y="1009034"/>
            <a:ext cx="5071731" cy="4839932"/>
          </a:xfrm>
          <a:prstGeom prst="rect">
            <a:avLst/>
          </a:prstGeom>
        </p:spPr>
      </p:pic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B1275C38-2228-118C-90D1-D435CAD0E98D}"/>
              </a:ext>
            </a:extLst>
          </p:cNvPr>
          <p:cNvCxnSpPr>
            <a:cxnSpLocks/>
          </p:cNvCxnSpPr>
          <p:nvPr/>
        </p:nvCxnSpPr>
        <p:spPr>
          <a:xfrm>
            <a:off x="1984205" y="3349257"/>
            <a:ext cx="1824562" cy="531627"/>
          </a:xfrm>
          <a:prstGeom prst="straightConnector1">
            <a:avLst/>
          </a:prstGeom>
          <a:ln w="76200">
            <a:solidFill>
              <a:srgbClr val="D9232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8076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2749A-CAEB-4B85-123E-9438F441C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C68889-51BA-64BD-5CB7-DECDD4994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43966"/>
            <a:ext cx="12189600" cy="6190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0AE3E2-9AAE-5001-EC35-12021F2A6AAA}"/>
              </a:ext>
            </a:extLst>
          </p:cNvPr>
          <p:cNvSpPr txBox="1"/>
          <p:nvPr/>
        </p:nvSpPr>
        <p:spPr>
          <a:xfrm>
            <a:off x="368438" y="174550"/>
            <a:ext cx="4248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СМЕНЫ ПЕРВЫХ</a:t>
            </a:r>
            <a:endParaRPr lang="ru-RU" sz="28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pic>
        <p:nvPicPr>
          <p:cNvPr id="3" name="Рисунок 2" descr="Изображение выглядит как текст, снимок экрана, Веб-сайт, веб-страниц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40D8FD1-0FF6-6EF8-2A64-69CABAEE78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860" t="9168" r="18117"/>
          <a:stretch>
            <a:fillRect/>
          </a:stretch>
        </p:blipFill>
        <p:spPr>
          <a:xfrm>
            <a:off x="3464442" y="1000917"/>
            <a:ext cx="5263116" cy="4856166"/>
          </a:xfrm>
          <a:prstGeom prst="rect">
            <a:avLst/>
          </a:prstGeom>
        </p:spPr>
      </p:pic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19D1AF21-48B7-DF08-A8BD-1B0ECB177D34}"/>
              </a:ext>
            </a:extLst>
          </p:cNvPr>
          <p:cNvCxnSpPr>
            <a:cxnSpLocks/>
          </p:cNvCxnSpPr>
          <p:nvPr/>
        </p:nvCxnSpPr>
        <p:spPr>
          <a:xfrm>
            <a:off x="2136605" y="3049013"/>
            <a:ext cx="1824562" cy="531627"/>
          </a:xfrm>
          <a:prstGeom prst="straightConnector1">
            <a:avLst/>
          </a:prstGeom>
          <a:ln w="76200">
            <a:solidFill>
              <a:srgbClr val="D9232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B8F899CB-E228-5413-4CE0-85CD2EA63ECD}"/>
              </a:ext>
            </a:extLst>
          </p:cNvPr>
          <p:cNvCxnSpPr>
            <a:cxnSpLocks/>
          </p:cNvCxnSpPr>
          <p:nvPr/>
        </p:nvCxnSpPr>
        <p:spPr>
          <a:xfrm>
            <a:off x="2136605" y="2624188"/>
            <a:ext cx="1824562" cy="531627"/>
          </a:xfrm>
          <a:prstGeom prst="straightConnector1">
            <a:avLst/>
          </a:prstGeom>
          <a:ln w="76200">
            <a:solidFill>
              <a:srgbClr val="D9232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BAE4CFA7-1991-A0CF-DD66-9C023FED84D5}"/>
              </a:ext>
            </a:extLst>
          </p:cNvPr>
          <p:cNvCxnSpPr>
            <a:cxnSpLocks/>
          </p:cNvCxnSpPr>
          <p:nvPr/>
        </p:nvCxnSpPr>
        <p:spPr>
          <a:xfrm>
            <a:off x="2136605" y="2130503"/>
            <a:ext cx="1824562" cy="531627"/>
          </a:xfrm>
          <a:prstGeom prst="straightConnector1">
            <a:avLst/>
          </a:prstGeom>
          <a:ln w="76200">
            <a:solidFill>
              <a:srgbClr val="D9232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21554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1437B-5F55-1560-6749-52B202B8E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36574EB-AB61-C9CC-5E6D-1F9C42DE8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43966"/>
            <a:ext cx="12189600" cy="6190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FF6D29-A2F8-7889-C4E2-0DCBB05AA25F}"/>
              </a:ext>
            </a:extLst>
          </p:cNvPr>
          <p:cNvSpPr txBox="1"/>
          <p:nvPr/>
        </p:nvSpPr>
        <p:spPr>
          <a:xfrm>
            <a:off x="368438" y="174550"/>
            <a:ext cx="4248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СМЕНЫ ПЕРВЫХ</a:t>
            </a:r>
            <a:endParaRPr lang="ru-RU" sz="28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pic>
        <p:nvPicPr>
          <p:cNvPr id="3" name="Рисунок 2" descr="Изображение выглядит как текст, снимок экрана, программное обеспечение, веб-страниц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AFCD720-5C31-7BF1-68E2-2B71003A9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1898" y="1007556"/>
            <a:ext cx="6088203" cy="4842888"/>
          </a:xfrm>
          <a:prstGeom prst="rect">
            <a:avLst/>
          </a:prstGeom>
        </p:spPr>
      </p:pic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879A9E50-69FD-7D43-C0D6-24E39E9047E5}"/>
              </a:ext>
            </a:extLst>
          </p:cNvPr>
          <p:cNvCxnSpPr>
            <a:cxnSpLocks/>
          </p:cNvCxnSpPr>
          <p:nvPr/>
        </p:nvCxnSpPr>
        <p:spPr>
          <a:xfrm flipH="1" flipV="1">
            <a:off x="8622033" y="1226735"/>
            <a:ext cx="1036135" cy="931675"/>
          </a:xfrm>
          <a:prstGeom prst="straightConnector1">
            <a:avLst/>
          </a:prstGeom>
          <a:ln w="76200">
            <a:solidFill>
              <a:srgbClr val="D9232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3819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67BF4-C146-05DD-518B-B86951E6E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C9E8923-FE33-D674-E8F6-2BA33EFCA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43966"/>
            <a:ext cx="12189600" cy="6190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304B41-668D-4CC8-EDCA-205564FC21E2}"/>
              </a:ext>
            </a:extLst>
          </p:cNvPr>
          <p:cNvSpPr txBox="1"/>
          <p:nvPr/>
        </p:nvSpPr>
        <p:spPr>
          <a:xfrm>
            <a:off x="368438" y="174550"/>
            <a:ext cx="4248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СМЕНЫ ПЕРВЫХ</a:t>
            </a:r>
            <a:endParaRPr lang="ru-RU" sz="28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pic>
        <p:nvPicPr>
          <p:cNvPr id="7" name="Рисунок 6" descr="Изображение выглядит как текст, снимок экрана, Шрифт, числ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126FD98-8EE0-1C02-B793-D6FB7505E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599" y="886437"/>
            <a:ext cx="7772400" cy="5230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8379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9B5FF-189E-87DB-0490-18F4E2D56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71C4941-C6BF-48E0-F062-FE26C595A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43966"/>
            <a:ext cx="12189600" cy="6190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1A6D9F-2578-BD9F-50DD-445DE7DCE8AD}"/>
              </a:ext>
            </a:extLst>
          </p:cNvPr>
          <p:cNvSpPr txBox="1"/>
          <p:nvPr/>
        </p:nvSpPr>
        <p:spPr>
          <a:xfrm>
            <a:off x="368438" y="174550"/>
            <a:ext cx="4248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СМЕНЫ ПЕРВЫХ</a:t>
            </a:r>
            <a:endParaRPr lang="ru-RU" sz="28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pic>
        <p:nvPicPr>
          <p:cNvPr id="7" name="Рисунок 6" descr="Изображение выглядит как текст, снимок экрана, Шрифт, докумен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20AE9B4-9E03-2CD7-A001-02B342CFB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5420" y="1009983"/>
            <a:ext cx="7918757" cy="483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3469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12421-338E-3876-78F5-91F8E2785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361424-E897-D2A5-C007-DD32BA1C9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43966"/>
            <a:ext cx="12189600" cy="6190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3ECE33-7E6D-C276-E11E-C57EC85D4A0F}"/>
              </a:ext>
            </a:extLst>
          </p:cNvPr>
          <p:cNvSpPr txBox="1"/>
          <p:nvPr/>
        </p:nvSpPr>
        <p:spPr>
          <a:xfrm>
            <a:off x="368438" y="174550"/>
            <a:ext cx="4248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СМЕНЫ ПЕРВЫХ</a:t>
            </a:r>
            <a:endParaRPr lang="ru-RU" sz="28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pic>
        <p:nvPicPr>
          <p:cNvPr id="3" name="Рисунок 2" descr="Изображение выглядит как текст, число, Шрифт, лин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3719493-DC93-0E60-B391-18EBBB5BC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028" y="869184"/>
            <a:ext cx="11213944" cy="5119632"/>
          </a:xfrm>
          <a:prstGeom prst="rect">
            <a:avLst/>
          </a:prstGeom>
        </p:spPr>
      </p:pic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F855B517-8E5F-6EEE-F2CE-1B9D6C3B872E}"/>
              </a:ext>
            </a:extLst>
          </p:cNvPr>
          <p:cNvCxnSpPr>
            <a:cxnSpLocks/>
          </p:cNvCxnSpPr>
          <p:nvPr/>
        </p:nvCxnSpPr>
        <p:spPr>
          <a:xfrm>
            <a:off x="2792155" y="3681765"/>
            <a:ext cx="1824562" cy="531627"/>
          </a:xfrm>
          <a:prstGeom prst="straightConnector1">
            <a:avLst/>
          </a:prstGeom>
          <a:ln w="76200">
            <a:solidFill>
              <a:srgbClr val="D9232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6025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B8464-1A07-593C-880B-92451749F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32E84F-6CCB-C337-FF16-6EA103114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43966"/>
            <a:ext cx="12189600" cy="6190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00349EB-CBCD-733F-BE98-471BDBAB2EE7}"/>
              </a:ext>
            </a:extLst>
          </p:cNvPr>
          <p:cNvSpPr txBox="1"/>
          <p:nvPr/>
        </p:nvSpPr>
        <p:spPr>
          <a:xfrm>
            <a:off x="368438" y="174550"/>
            <a:ext cx="4248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СМЕНЫ ПЕРВЫХ</a:t>
            </a:r>
            <a:endParaRPr lang="ru-RU" sz="28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pic>
        <p:nvPicPr>
          <p:cNvPr id="7" name="Рисунок 6" descr="Изображение выглядит как текст, снимок экрана, Шрифт, числ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799866A-1AAF-4998-32B3-6C2D66EA47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438" y="1093107"/>
            <a:ext cx="4693927" cy="4671786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екст, снимок экрана, Шрифт, черно-бел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663755D-3FCF-647C-44B8-EF72D3B3C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8152" y="641268"/>
            <a:ext cx="6545410" cy="512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676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D60E0-8E79-EC89-064E-B596B583A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31F4304-732C-E188-B221-0DEF9D2960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43966"/>
            <a:ext cx="12189600" cy="6190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34ECBA-EFCC-C4AF-915D-E9006E8B0410}"/>
              </a:ext>
            </a:extLst>
          </p:cNvPr>
          <p:cNvSpPr txBox="1"/>
          <p:nvPr/>
        </p:nvSpPr>
        <p:spPr>
          <a:xfrm>
            <a:off x="368438" y="174550"/>
            <a:ext cx="4248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СМЕНЫ ПЕРВЫХ</a:t>
            </a:r>
            <a:endParaRPr lang="ru-RU" sz="28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pic>
        <p:nvPicPr>
          <p:cNvPr id="3" name="Рисунок 2" descr="Изображение выглядит как шаблон, прямоугольный, пиксель, кроссворд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387256A-F5AB-7691-81FF-CEFADCAE95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6463" y="1138245"/>
            <a:ext cx="4402096" cy="44020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0A2CA7-24E6-01C8-467E-E6D661F795A3}"/>
              </a:ext>
            </a:extLst>
          </p:cNvPr>
          <p:cNvSpPr txBox="1"/>
          <p:nvPr/>
        </p:nvSpPr>
        <p:spPr>
          <a:xfrm>
            <a:off x="1080397" y="2800684"/>
            <a:ext cx="449514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МЕТОДИЧЕСКИЕ </a:t>
            </a:r>
          </a:p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РЕКОМЕНДАЦИИ </a:t>
            </a:r>
            <a:endParaRPr lang="ru-RU" sz="28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5561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EF140-74F6-912A-0D06-85F34D4FE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3A26EB3-60A7-686B-F121-459FEA4A2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6243966"/>
            <a:ext cx="12189600" cy="6190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D02DBE-9BB2-5F72-5F17-B2931D8C4678}"/>
              </a:ext>
            </a:extLst>
          </p:cNvPr>
          <p:cNvSpPr txBox="1"/>
          <p:nvPr/>
        </p:nvSpPr>
        <p:spPr>
          <a:xfrm>
            <a:off x="368438" y="174550"/>
            <a:ext cx="4248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СМЕНЫ ПЕРВЫХ</a:t>
            </a:r>
            <a:endParaRPr lang="ru-RU" sz="2800" dirty="0">
              <a:solidFill>
                <a:srgbClr val="D92326"/>
              </a:solidFill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551948-133B-A95C-A3B6-102642AAF1A1}"/>
              </a:ext>
            </a:extLst>
          </p:cNvPr>
          <p:cNvSpPr txBox="1"/>
          <p:nvPr/>
        </p:nvSpPr>
        <p:spPr>
          <a:xfrm>
            <a:off x="368438" y="645062"/>
            <a:ext cx="68048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Pervye Extended Bold" panose="020B0705040502020204" pitchFamily="34" charset="0"/>
                <a:ea typeface="Pervye Extended Bold" panose="020B0705040502020204" pitchFamily="34" charset="0"/>
              </a:rPr>
              <a:t>КОНТАКТНЫЕ ДАННЫЕ</a:t>
            </a:r>
            <a:endParaRPr lang="ru-RU" dirty="0"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2242FB-B972-FBE2-6887-CA6D34DC5955}"/>
              </a:ext>
            </a:extLst>
          </p:cNvPr>
          <p:cNvSpPr txBox="1"/>
          <p:nvPr/>
        </p:nvSpPr>
        <p:spPr>
          <a:xfrm>
            <a:off x="5356075" y="2120949"/>
            <a:ext cx="6187912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rgbClr val="D92326"/>
                </a:solidFill>
                <a:latin typeface="Pervye Extended Bold" panose="020B0705040502020204" pitchFamily="34" charset="0"/>
                <a:ea typeface="Pervye Extended Bold" panose="020B0705040502020204" pitchFamily="34" charset="0"/>
              </a:rPr>
              <a:t>ЕВГЕНИЯ МОРОЗОВА </a:t>
            </a:r>
          </a:p>
          <a:p>
            <a:r>
              <a:rPr lang="ru-RU" sz="1600" dirty="0">
                <a:latin typeface="Pervye Extended Bold" panose="020B0705040502020204" pitchFamily="34" charset="0"/>
                <a:ea typeface="Pervye Extended Bold" panose="020B0705040502020204" pitchFamily="34" charset="0"/>
              </a:rPr>
              <a:t>РУКОВОДИТЕЛЬ ПРОЕКТОВ РЕГИОНАЛЬНОГО </a:t>
            </a:r>
          </a:p>
          <a:p>
            <a:r>
              <a:rPr lang="ru-RU" sz="1600" dirty="0">
                <a:latin typeface="Pervye Extended Bold" panose="020B0705040502020204" pitchFamily="34" charset="0"/>
                <a:ea typeface="Pervye Extended Bold" panose="020B0705040502020204" pitchFamily="34" charset="0"/>
              </a:rPr>
              <a:t>ОТДЕЛЕНИЯ ДВИЖЕНИЯ ПЕРВЫХ </a:t>
            </a:r>
          </a:p>
          <a:p>
            <a:r>
              <a:rPr lang="ru-RU" sz="1600" dirty="0">
                <a:latin typeface="Pervye Extended Bold" panose="020B0705040502020204" pitchFamily="34" charset="0"/>
                <a:ea typeface="Pervye Extended Bold" panose="020B0705040502020204" pitchFamily="34" charset="0"/>
              </a:rPr>
              <a:t>НОВОСИБИРСКОЙ ОБЛАСТИ</a:t>
            </a:r>
          </a:p>
          <a:p>
            <a:endParaRPr lang="en-US" sz="1600" dirty="0"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  <a:p>
            <a:endParaRPr lang="ru-RU" sz="1600" dirty="0">
              <a:latin typeface="Pervye Extended Bold" panose="020B0705040502020204" pitchFamily="34" charset="0"/>
              <a:ea typeface="Pervye Extended Bold" panose="020B0705040502020204" pitchFamily="34" charset="0"/>
            </a:endParaRPr>
          </a:p>
          <a:p>
            <a:r>
              <a:rPr lang="ru-RU" sz="2400" dirty="0">
                <a:latin typeface="Pervye Extended Bold" panose="020B0705040502020204" pitchFamily="34" charset="0"/>
                <a:ea typeface="Pervye Extended Bold" panose="020B0705040502020204" pitchFamily="34" charset="0"/>
              </a:rPr>
              <a:t>8-999-451-87-83</a:t>
            </a:r>
          </a:p>
          <a:p>
            <a:r>
              <a:rPr lang="en-US" sz="2400" dirty="0">
                <a:latin typeface="Pervye Extended Bold" panose="020B0705040502020204" pitchFamily="34" charset="0"/>
                <a:ea typeface="Pervye Extended Bold" panose="020B0705040502020204" pitchFamily="34" charset="0"/>
              </a:rPr>
              <a:t>emorozova@pervye.ru</a:t>
            </a:r>
            <a:endParaRPr lang="ru-RU" sz="2000" dirty="0">
              <a:latin typeface="Pervye Book" panose="020B0403040502020204" pitchFamily="34" charset="0"/>
              <a:ea typeface="Pervye Book" panose="020B0403040502020204" pitchFamily="34" charset="0"/>
            </a:endParaRPr>
          </a:p>
        </p:txBody>
      </p:sp>
      <p:pic>
        <p:nvPicPr>
          <p:cNvPr id="10" name="Рисунок 9" descr="Изображение выглядит как Человеческое лицо, одежда, человек, улыб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28BEB67-2ACA-3CEC-B2E3-45D9398CCD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044" y="1752212"/>
            <a:ext cx="3353576" cy="335357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7515857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4D7BD21B-DD97-3B4B-8E0D-95AA404E0EFD}" vid="{4ED6EAC1-AF62-E64B-B7A8-8228E6EC00A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 Office</Template>
  <TotalTime>323</TotalTime>
  <Words>157</Words>
  <Application>Microsoft Macintosh PowerPoint</Application>
  <PresentationFormat>Широкоэкранный</PresentationFormat>
  <Paragraphs>51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Pervye Book</vt:lpstr>
      <vt:lpstr>Pervye Extended 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Евгения Морозова</dc:creator>
  <cp:lastModifiedBy>Евгения Морозова</cp:lastModifiedBy>
  <cp:revision>4</cp:revision>
  <dcterms:created xsi:type="dcterms:W3CDTF">2026-01-15T02:22:54Z</dcterms:created>
  <dcterms:modified xsi:type="dcterms:W3CDTF">2026-02-16T08:20:36Z</dcterms:modified>
</cp:coreProperties>
</file>